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79" r:id="rId27"/>
    <p:sldId id="28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7" r:id="rId49"/>
    <p:sldId id="328" r:id="rId50"/>
    <p:sldId id="329" r:id="rId51"/>
    <p:sldId id="330" r:id="rId52"/>
    <p:sldId id="303" r:id="rId53"/>
    <p:sldId id="304" r:id="rId54"/>
    <p:sldId id="305" r:id="rId55"/>
    <p:sldId id="306" r:id="rId56"/>
    <p:sldId id="307" r:id="rId57"/>
    <p:sldId id="326" r:id="rId58"/>
    <p:sldId id="308" r:id="rId59"/>
    <p:sldId id="309" r:id="rId60"/>
    <p:sldId id="310" r:id="rId61"/>
    <p:sldId id="312" r:id="rId62"/>
    <p:sldId id="313" r:id="rId63"/>
    <p:sldId id="314" r:id="rId64"/>
    <p:sldId id="315" r:id="rId65"/>
    <p:sldId id="316" r:id="rId66"/>
    <p:sldId id="317" r:id="rId67"/>
    <p:sldId id="311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F4411-FE74-48C2-BCCA-D893C9627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C2BC78-0861-4CCD-9FF0-E0A26786C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7B1545-7B7B-46A6-BCCD-28BD1665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97CA7-4C64-441C-90CA-6D8C3279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9B76E9-E33F-43FA-BC08-C23117EC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3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66133-BD4C-49CF-9DA3-B55716BD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1BC112F-F063-4C2B-8957-631A28AAA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163181-30E3-4BC0-8748-BD357876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AB3325-C98C-4B1C-86C0-001C442F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E8DCF3-D6CB-42B6-B717-CC64F2CA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534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80B97A-77B5-468E-B3AA-8FA5EBD9C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4378760-9BF5-4C5C-87C4-DDEE3FCC2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C839B5-A1CF-486F-AF49-35E325DA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BF0AF67-AD17-42B6-ADE0-13C2A047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B51A47-265C-4771-ADC2-C0C1CD4A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6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98B68-6E57-4DCB-8D39-FBD07157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BD9E04-67D9-489A-AC69-EF93275E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F020673-0F45-4FF0-AF85-3BF66307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D99A091-F556-435E-9CA1-2DE6A35A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033A48-00C9-40FB-B1E5-59171F59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521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5006F-9A3F-474B-A6EC-A6F7176E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12AD628-EC0E-4689-AC10-FCD939ED5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8D64BD-88BE-4593-A041-5117BDCA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0D3FE8D-FEC5-4E33-8D68-FAB72DD0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08C837D-BDAF-45B3-95B5-0F7A91DF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97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ED6F4-B35B-40DB-803A-445BDEA0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6B05DC-E133-4A24-89EA-0A317413B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B73B92-5CF3-416F-8846-6F1652CE8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8BE2595-2850-4B9B-ADD7-83756EC0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D6C6AA4-D866-4371-9666-CD0ABD6F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B9EB34-6B32-4117-A832-8E1EF24E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7323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3EA26-2AC1-49F1-95C0-55A07CFB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92C3D4A-0D0A-4B6C-80F3-0E87710AB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EFD5DC4-3506-440B-A513-314FE7D7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DB19144-9431-41E2-BC16-E4D14B1C8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F4B37D4-8571-473B-9CAC-FEAEA90E2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92E7B10-D6B2-41DC-9768-26AEA13D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A592DA1-0CEB-41F3-A0BA-0A5A8E5A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1094EF4-520B-448C-80B7-79EE2EFB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901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013C6-B665-403A-AC19-035E649E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DE20573-5B11-485B-BCD7-5684F49D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9DB8667-28FB-420B-9429-946949FF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EFDA47-9911-4FF6-899C-F21A6663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04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487AA3C-7D94-40D2-A29C-DF9BA60B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5C2FC64-6DDF-4CE9-B752-5D442E8B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F76921-61A2-451B-BF4D-873E0ABE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0186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6D524-9401-47D9-BFD9-D6884E52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7BB4DD-B8CA-4A68-81FF-CAFD8BA39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5FE76D-7CB4-4EC0-9ACD-4E35DDDD1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DA5EB93-539B-4665-8AA6-BBDD914A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2C7D37-D19E-4B1F-84E7-019ECAE7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FEE56F6-A182-4D3F-9D3D-882BFD94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348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7B45A-A8D8-48C3-A5BB-50A0D5D3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ADCF98-424C-41F8-9B71-F154C8332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DA4FAB0-CD3E-4CE9-A4D4-29EAECEFD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82620BF-EC54-4DEF-BFE2-1C122C0B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F1625C8-6915-4F9C-B5FF-57FEDCEC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5766D6-87F0-4500-B8CB-A144AE4C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64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AF63A0E-B08D-4282-B96C-537B63F9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E5989F9-F032-4FAB-9789-A7C9BD80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9A85D-40F3-42E0-90BF-626B3A400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AD9EE-6687-40E1-B3BE-5696B5B5F1FC}" type="datetimeFigureOut">
              <a:rPr lang="pt-PT" smtClean="0"/>
              <a:t>31/01/2022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CDA663-7752-462A-A874-017318F90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408D0F-5CB0-4770-8256-F163DA3E1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93F28-5C1A-47E3-AF14-D00202D53C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9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DE45E6D-9C3B-4AF4-828B-566C35C8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06" t="27670" r="42340" b="59140"/>
          <a:stretch/>
        </p:blipFill>
        <p:spPr>
          <a:xfrm>
            <a:off x="3516154" y="2293374"/>
            <a:ext cx="5159691" cy="22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75DB4-1ABC-4191-9463-27F9402E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0A165C-41E9-4F0B-ACEF-264B0BDF6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9BD9CF-368F-4AD9-9762-D3A89FDD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7483" r="54694" b="8027"/>
          <a:stretch/>
        </p:blipFill>
        <p:spPr>
          <a:xfrm>
            <a:off x="373224" y="513184"/>
            <a:ext cx="5150498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7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5F0B-AAA2-4F4B-B34B-5C648FD5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5434324-0749-4BE9-B11A-3E8F0570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30E678-68FE-4D6E-BDAC-9D8948970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9931" r="50000" b="7891"/>
          <a:stretch/>
        </p:blipFill>
        <p:spPr>
          <a:xfrm>
            <a:off x="373224" y="681037"/>
            <a:ext cx="5722776" cy="56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4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01BE5-FDD9-4F47-8434-189A1B4F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A85781-104B-4592-A110-DF87650E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9057BD-54A4-43AD-B3AC-4B0296DE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" t="8844" r="47729" b="8027"/>
          <a:stretch/>
        </p:blipFill>
        <p:spPr>
          <a:xfrm>
            <a:off x="382555" y="606490"/>
            <a:ext cx="5990254" cy="5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0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7D8DB-EAA8-4847-B368-D597542C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9BAC86-F564-4F45-A650-0E7FD93D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FC72EC-CE66-4971-BAC1-706E6F7D6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9931" r="36480" b="7891"/>
          <a:stretch/>
        </p:blipFill>
        <p:spPr>
          <a:xfrm>
            <a:off x="429208" y="681037"/>
            <a:ext cx="7315200" cy="56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2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ECFDC-855A-40AE-AACB-B07526BB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B119EE-DEB7-41FE-BEE7-03A52EE9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9B8AB9-476C-47D7-A20B-85A5D546F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" t="8571" r="39464" b="8027"/>
          <a:stretch/>
        </p:blipFill>
        <p:spPr>
          <a:xfrm>
            <a:off x="354563" y="587829"/>
            <a:ext cx="7025952" cy="5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3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B564F-BB1C-4DB0-A5C6-CC1CAA6B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821D17-E4CF-47B7-B93C-8EACC65EA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F42CF1-F47C-4903-91AA-CEF05EA8C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8" t="8844" r="39847" b="8163"/>
          <a:stretch/>
        </p:blipFill>
        <p:spPr>
          <a:xfrm>
            <a:off x="382554" y="606490"/>
            <a:ext cx="6951307" cy="5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7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0E389-5B8E-4472-B09C-86A68B61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0A2FB4-827C-43C7-95D0-D2108F15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40CE0B-5F6C-4245-8FBC-12FD5730B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" t="8844" r="36250" b="7755"/>
          <a:stretch/>
        </p:blipFill>
        <p:spPr>
          <a:xfrm>
            <a:off x="401216" y="606490"/>
            <a:ext cx="7371184" cy="57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0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F3EFA-0B1D-4279-9D74-A834A80E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8C53CA-FD88-4B1C-9143-A4DC3ADF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C457B-942B-42DD-BBB7-C382650FB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2" t="74265" r="44193" b="9931"/>
          <a:stretch/>
        </p:blipFill>
        <p:spPr>
          <a:xfrm>
            <a:off x="3706762" y="2517058"/>
            <a:ext cx="3758950" cy="2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15CD3-03A7-43D6-A6C5-0720F573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AAB6C3-7E8F-4173-94DC-51F997698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65DEED-4701-484A-B29A-68B953C88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9" t="7619" r="54158" b="8299"/>
          <a:stretch/>
        </p:blipFill>
        <p:spPr>
          <a:xfrm>
            <a:off x="354562" y="522514"/>
            <a:ext cx="5234475" cy="57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24F1C-B99C-436D-9F72-77BA7905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852216-2365-40D6-A377-D87D34E7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87F709-06AF-4644-8F3F-BD15A6FA6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" t="9931" r="50791" b="13197"/>
          <a:stretch/>
        </p:blipFill>
        <p:spPr>
          <a:xfrm>
            <a:off x="475861" y="681036"/>
            <a:ext cx="5523724" cy="52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1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74FD3-4B75-4D51-A06D-456E9844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D84468-DD5D-4569-8FDA-80FD7AE8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BE23F7-C847-4059-B635-9A8AC22AE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" t="6803" r="54006" b="8163"/>
          <a:stretch/>
        </p:blipFill>
        <p:spPr>
          <a:xfrm>
            <a:off x="363894" y="466530"/>
            <a:ext cx="5243804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0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6EE82-0986-411B-99BD-A325B30A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807B4-25ED-4EA4-AB2E-F293AFB95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9931" r="61582" b="8436"/>
          <a:stretch/>
        </p:blipFill>
        <p:spPr>
          <a:xfrm>
            <a:off x="0" y="0"/>
            <a:ext cx="4226767" cy="5598466"/>
          </a:xfrm>
          <a:prstGeom prst="rect">
            <a:avLst/>
          </a:prstGeom>
        </p:spPr>
      </p:pic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ABFFB20-AAD6-4562-871F-27D68A6F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56" t="7756" r="61332" b="77568"/>
          <a:stretch/>
        </p:blipFill>
        <p:spPr>
          <a:xfrm>
            <a:off x="0" y="5598466"/>
            <a:ext cx="4226767" cy="10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A3723-00E9-48EA-8431-4891AF2D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CF2C9B-6533-4B75-8492-FFD4C309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942377-FEE9-4F29-9566-82AF10A88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t="21634" r="45127" b="8027"/>
          <a:stretch/>
        </p:blipFill>
        <p:spPr>
          <a:xfrm>
            <a:off x="447869" y="1483567"/>
            <a:ext cx="6242180" cy="48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1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89249-BEE4-43E6-B830-E395EB18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D9E9A4-000C-4856-B669-AFFF07E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B02A44-3CF0-46E1-A2CB-02E77409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3" t="26621" r="40000" b="56702"/>
          <a:stretch/>
        </p:blipFill>
        <p:spPr>
          <a:xfrm>
            <a:off x="3308555" y="2264833"/>
            <a:ext cx="5574889" cy="25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D501-13B1-4C17-9A2F-A8ACA8C4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5245B4-C5CC-417A-BD46-4042F592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12276F-B3C4-457E-A2B5-44A9809ED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" t="8299" r="54847" b="8436"/>
          <a:stretch/>
        </p:blipFill>
        <p:spPr>
          <a:xfrm>
            <a:off x="419878" y="569167"/>
            <a:ext cx="5085183" cy="57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5AF11-74BA-4395-BE41-BD5A30BD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647B2F-298A-45B9-A27A-8EF14F86F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027DAE-462E-4BB0-BC3C-A10B54C4C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" t="9931" r="64720" b="14558"/>
          <a:stretch/>
        </p:blipFill>
        <p:spPr>
          <a:xfrm>
            <a:off x="410547" y="681037"/>
            <a:ext cx="3890866" cy="51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1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7C1AC-C3E5-4742-A955-2877334C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E0D164-D0C7-4616-9C9A-DFEA2F200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EDA14E-3E62-49AA-A892-F989E0401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9931" r="54694" b="33742"/>
          <a:stretch/>
        </p:blipFill>
        <p:spPr>
          <a:xfrm>
            <a:off x="438539" y="681037"/>
            <a:ext cx="5085184" cy="38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644FE-F62C-492D-8786-2F24F075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D1043B-48AC-4360-B9AB-2D0443F3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8D2691-A3A1-4853-9842-1851B66DC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t="21905" r="54847" b="7891"/>
          <a:stretch/>
        </p:blipFill>
        <p:spPr>
          <a:xfrm>
            <a:off x="457200" y="1502229"/>
            <a:ext cx="5047862" cy="48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7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FECE5-327B-447D-9C1C-AFB274A7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3A1247-7CB1-4A03-857C-864E53C52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528A02-9FCB-4BDB-B83B-070F1E3DE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7" t="42294" r="43629" b="44086"/>
          <a:stretch/>
        </p:blipFill>
        <p:spPr>
          <a:xfrm>
            <a:off x="2861188" y="2194002"/>
            <a:ext cx="6213986" cy="24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8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21C7-F211-44AA-B2C8-82D68802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6609C2-819A-4434-8418-3D37C396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15D7F2-160A-4E71-ADA7-F5C9FF7F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7075" r="55536" b="8435"/>
          <a:stretch/>
        </p:blipFill>
        <p:spPr>
          <a:xfrm>
            <a:off x="457200" y="485192"/>
            <a:ext cx="4963886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2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C51E8-0EC5-402F-96F7-D9F5F6DE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3D7AAF-D19E-45A8-8CBE-CA833FAD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719B5F-C489-4885-8B23-C39238823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9932" r="50000" b="14830"/>
          <a:stretch/>
        </p:blipFill>
        <p:spPr>
          <a:xfrm>
            <a:off x="438539" y="681036"/>
            <a:ext cx="5657462" cy="51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E4DE5-DA9D-48F0-9072-940FBED9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18DDDDE-B978-43D0-927F-52DEC290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9FEA46-F971-4FC9-9C66-F92B76A3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" t="7892" r="53163" b="8026"/>
          <a:stretch/>
        </p:blipFill>
        <p:spPr>
          <a:xfrm>
            <a:off x="391886" y="541176"/>
            <a:ext cx="5318449" cy="57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5146D-B6DB-4F42-9C08-1B3033E3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44DB5F-4863-45EA-91AB-5F523086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9D7A9D-4F61-416E-9CDC-CF46225EE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" t="9931" r="45357" b="17415"/>
          <a:stretch/>
        </p:blipFill>
        <p:spPr>
          <a:xfrm>
            <a:off x="475860" y="681037"/>
            <a:ext cx="6186197" cy="49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0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EE765-A57B-4932-8FE3-B85EBD32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BA6112D-BC25-4F9E-AA34-BFB08775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A7EED6-6B69-4707-88FA-13B32D0DF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51157" r="48342" b="7963"/>
          <a:stretch/>
        </p:blipFill>
        <p:spPr>
          <a:xfrm>
            <a:off x="513184" y="3508311"/>
            <a:ext cx="5784979" cy="28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8D7B8-1786-4058-A7EA-ADA3CDE9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21F6FF-C684-4E7B-A6ED-85F0FC0FF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FBDAE4-F293-4CD3-94E6-5D941AE2F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2" t="59928" r="39436" b="26882"/>
          <a:stretch/>
        </p:blipFill>
        <p:spPr>
          <a:xfrm>
            <a:off x="2841522" y="2428567"/>
            <a:ext cx="5221892" cy="17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6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562C0-48F4-4A07-9311-50ADA67C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C02723-4A70-4013-9A8C-8C152BB7E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32D1E0-FF7C-4B3B-B0B6-767205C32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" t="8027" r="55000" b="8027"/>
          <a:stretch/>
        </p:blipFill>
        <p:spPr>
          <a:xfrm>
            <a:off x="475861" y="550506"/>
            <a:ext cx="5010540" cy="5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37D73-176F-4377-B62D-21334D2B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5ACD5F-2A9B-48C2-8632-C81B3791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08B9DA-E5CA-4057-BAF4-7040711B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" t="7885" r="50001" b="14122"/>
          <a:stretch/>
        </p:blipFill>
        <p:spPr>
          <a:xfrm>
            <a:off x="2743200" y="365125"/>
            <a:ext cx="5683044" cy="53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3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F9E91-6B8B-4D9D-B7AA-343F85C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C93ED8-EE43-4C5E-B9CD-0E77FEAD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8172F0-4915-402A-A969-AAB0C0520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" t="7885" r="58871" b="7671"/>
          <a:stretch/>
        </p:blipFill>
        <p:spPr>
          <a:xfrm>
            <a:off x="3313470" y="385763"/>
            <a:ext cx="461132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0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A6DD7-F255-4D63-AD3B-B1FC82DE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448B99-7232-4C5D-AB93-66B4F9E8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100334-ED54-4488-8589-AB7F419CA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" t="9931" r="25726" b="7527"/>
          <a:stretch/>
        </p:blipFill>
        <p:spPr>
          <a:xfrm>
            <a:off x="1622323" y="516193"/>
            <a:ext cx="8691716" cy="56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2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A77F8-8BA1-4FA4-A76F-89347CAB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799271-BFFC-4092-907F-1974F96DC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AEC930-E51E-4B2D-AA65-780E5D905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71" t="61219" r="31936" b="22867"/>
          <a:stretch/>
        </p:blipFill>
        <p:spPr>
          <a:xfrm>
            <a:off x="2753032" y="2625213"/>
            <a:ext cx="6510548" cy="24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91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93202-6902-403F-B98C-F932C6BF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08DF61-76D3-488F-9A59-E4DF25027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7F1BAE-E48C-416B-81BC-23A28CE83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7619" r="54770" b="8163"/>
          <a:stretch/>
        </p:blipFill>
        <p:spPr>
          <a:xfrm>
            <a:off x="438539" y="522514"/>
            <a:ext cx="5075854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2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D5D2E-27CE-47A0-B753-5BC6EC82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3DB8AC-736B-4EA4-B3FF-7B64E39D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066AFD-73E6-4835-8C9F-93CA1133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9931" r="50000" b="14966"/>
          <a:stretch/>
        </p:blipFill>
        <p:spPr>
          <a:xfrm>
            <a:off x="466531" y="681036"/>
            <a:ext cx="5629470" cy="51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ECC3D-363C-4042-BB84-A9B3673F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7497A2-788D-4B71-9FCE-D41D7017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1B7D2-453F-4807-8CB7-8EF34F65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3538" r="51250" b="7891"/>
          <a:stretch/>
        </p:blipFill>
        <p:spPr>
          <a:xfrm>
            <a:off x="373224" y="242596"/>
            <a:ext cx="5570376" cy="60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8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96879-9E27-4C1B-8842-B44F4495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003F5A-B599-4F77-BD38-D9935399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E18C9-58B9-48AC-A16E-88DF6434B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9932" r="50791" b="34284"/>
          <a:stretch/>
        </p:blipFill>
        <p:spPr>
          <a:xfrm>
            <a:off x="457200" y="681037"/>
            <a:ext cx="5542384" cy="38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66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078CA-0C80-41C5-8339-C7ACBBBB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3D1EEEB-974E-45FC-B4F2-3EBBB1AA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E5BE5A-BAD0-4D8D-8005-FD27BAC4C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" t="21360" r="52857" b="7891"/>
          <a:stretch/>
        </p:blipFill>
        <p:spPr>
          <a:xfrm>
            <a:off x="419878" y="1464907"/>
            <a:ext cx="5327779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78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41140-CDC0-44EA-AFC5-655C4B86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FD912E-EEC8-4BB6-A291-21A6C2E6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5EBDF6-AE9B-4154-87FE-D4D86DF0D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09" t="50000" r="40807" b="34767"/>
          <a:stretch/>
        </p:blipFill>
        <p:spPr>
          <a:xfrm>
            <a:off x="2635045" y="2372032"/>
            <a:ext cx="5053549" cy="21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3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62DD8-5874-4112-9479-4B8D4268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B4BF02-DB53-41A1-8B60-E1DCB05B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00EB1E-AA5F-48BE-823F-54D897411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7892" r="54617" b="8843"/>
          <a:stretch/>
        </p:blipFill>
        <p:spPr>
          <a:xfrm>
            <a:off x="438538" y="541176"/>
            <a:ext cx="5094515" cy="57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3E91D-4533-4104-8F89-0B70F94E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CBE35F-9763-4372-A832-40215633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5A5B80-B55A-4C6C-B7F5-D247184BB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9931" r="50000" b="14694"/>
          <a:stretch/>
        </p:blipFill>
        <p:spPr>
          <a:xfrm>
            <a:off x="438539" y="681037"/>
            <a:ext cx="5657462" cy="51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0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06691-7147-4FDB-87F7-857D481D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4537E3-D6AB-4310-9617-EDA9ED38C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E2E6FF-5675-4081-AAA9-3846A337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" t="9931" r="39541" b="33605"/>
          <a:stretch/>
        </p:blipFill>
        <p:spPr>
          <a:xfrm>
            <a:off x="391886" y="681037"/>
            <a:ext cx="6979298" cy="38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9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67A52-ECCD-4F77-A357-53255977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C1D09F-DB9E-413D-9822-2BDF1A62F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AE8EE2-CDE7-4AD1-A291-DDB2EA08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45442" r="24923" b="7963"/>
          <a:stretch/>
        </p:blipFill>
        <p:spPr>
          <a:xfrm>
            <a:off x="466530" y="3116424"/>
            <a:ext cx="8686801" cy="31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7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9A01B-B020-4348-92C5-D64A3D57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B42114-3CA7-41BF-8D5B-FF90BBA4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B6AA3-CD90-4DAF-BB99-66AC3517E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81" t="64373" r="42097" b="21147"/>
          <a:stretch/>
        </p:blipFill>
        <p:spPr>
          <a:xfrm>
            <a:off x="2271251" y="2470355"/>
            <a:ext cx="6746292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70949-0DAF-4F97-9B17-AA68416B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D8A15D-E606-43DE-899E-1F977521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0908B4-B87A-4326-846D-5FB468FA3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7347" r="54847" b="7755"/>
          <a:stretch/>
        </p:blipFill>
        <p:spPr>
          <a:xfrm>
            <a:off x="457200" y="503852"/>
            <a:ext cx="5047861" cy="58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9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8FCBD-5F07-42C0-8C0F-FF4431BE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215C46-41F8-44C2-846E-D12C1E87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BF5019-FEC0-4CAD-995A-C0DEA51E2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t="8571" r="50638" b="18639"/>
          <a:stretch/>
        </p:blipFill>
        <p:spPr>
          <a:xfrm>
            <a:off x="438538" y="587829"/>
            <a:ext cx="5579707" cy="49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3973E-1AF8-4D54-8274-F1D48814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EF1A4C-78F2-4933-952E-C2E0B3D8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B1DED8-3394-47C1-9E05-E41D236D9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3" t="38710" r="37339" b="44946"/>
          <a:stretch/>
        </p:blipFill>
        <p:spPr>
          <a:xfrm>
            <a:off x="3342968" y="2290916"/>
            <a:ext cx="5004364" cy="1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09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C8CF-5F63-4328-A014-815C35DC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D7C6E8-3F23-4D71-8C29-692DB7FA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0E256C-2155-477B-B6AF-7D3F0639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" t="6939" r="43138" b="21360"/>
          <a:stretch/>
        </p:blipFill>
        <p:spPr>
          <a:xfrm>
            <a:off x="419878" y="475861"/>
            <a:ext cx="6512767" cy="49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12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07FC7-B62F-400B-8E01-74F348E2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A74C444-7007-46B3-8E00-A460BA9E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2998DD-E09D-4B2F-B1E5-CC4F99CE5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24652" r="55001" b="38912"/>
          <a:stretch/>
        </p:blipFill>
        <p:spPr>
          <a:xfrm>
            <a:off x="466531" y="1690688"/>
            <a:ext cx="5019869" cy="24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96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D78C4-EB7D-471E-8C4D-7D84DCB6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E9105B-2E55-43A4-AE6B-1FCFAC07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F771ED-EB7C-4A98-BB45-E5B1924C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9" t="60358" r="44435" b="25735"/>
          <a:stretch/>
        </p:blipFill>
        <p:spPr>
          <a:xfrm>
            <a:off x="4041057" y="2557092"/>
            <a:ext cx="4109885" cy="20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0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3B8F5-06EE-40A0-86D6-B3138949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E294E3-CCE2-40F3-9F1B-75D49369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25631B-A593-4773-8697-AA38DF190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18503" r="54311" b="14830"/>
          <a:stretch/>
        </p:blipFill>
        <p:spPr>
          <a:xfrm>
            <a:off x="466531" y="1268962"/>
            <a:ext cx="510384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7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8EDD9-1FC9-408D-92D0-AA0C03F4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183029-F99B-482A-8981-49EBE31C0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C857F9-178E-45E3-87B8-1AEADA26B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" t="17687" r="51021" b="14693"/>
          <a:stretch/>
        </p:blipFill>
        <p:spPr>
          <a:xfrm>
            <a:off x="419878" y="1212980"/>
            <a:ext cx="5551714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8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8E96C-B208-4CB7-847B-03BCB034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A2B140E-D787-4812-86E0-2FA0DA6C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69653C-2DCF-4C66-B1CF-923831EE9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" t="21633" r="39617" b="19320"/>
          <a:stretch/>
        </p:blipFill>
        <p:spPr>
          <a:xfrm>
            <a:off x="457200" y="1483566"/>
            <a:ext cx="6904653" cy="40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9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52A56-5A59-4AD3-A7BD-55762290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B63391-026F-4D5E-81A6-5CA873D8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AAFCC3-A267-4C1A-8576-B8CDB902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6" t="26621" r="45051" b="7619"/>
          <a:stretch/>
        </p:blipFill>
        <p:spPr>
          <a:xfrm>
            <a:off x="494522" y="1825625"/>
            <a:ext cx="6204858" cy="45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1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AEDCC-5AC9-4FE4-A1D0-F6AAB0AF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Código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B7A459-7BF8-4EBF-91F4-219486C8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1345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263C6-D9BA-4AEC-98A1-B27E7B09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2857AA8-71FB-40FB-8373-84BC3BD0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EF1E67-D263-49C2-A712-E8EEEC3E9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5" t="20136" r="51480" b="9931"/>
          <a:stretch/>
        </p:blipFill>
        <p:spPr>
          <a:xfrm>
            <a:off x="737118" y="1380930"/>
            <a:ext cx="5178490" cy="47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8B75A-CA39-48F8-B8EC-88C18F52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B1DE04-E222-48B5-995F-BF202675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5F94F4-4A17-4669-8061-2355A22AD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0409" r="75128" b="65714"/>
          <a:stretch/>
        </p:blipFill>
        <p:spPr>
          <a:xfrm>
            <a:off x="838200" y="1399592"/>
            <a:ext cx="2194249" cy="9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5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4C11D-6318-44CC-900F-299D6E34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95B9E2-4DF9-4916-8939-66097796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565FF8-320C-4A5F-B99B-545856F56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8" t="7484" r="54924" b="8162"/>
          <a:stretch/>
        </p:blipFill>
        <p:spPr>
          <a:xfrm>
            <a:off x="354562" y="513184"/>
            <a:ext cx="5141169" cy="57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9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7C31D-2DA9-4B79-8150-A7B6BFC8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816561A-FB55-4916-9FFD-B319D143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58DB9-07E1-49FA-BAC3-5F00F230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t="27619" r="69770" b="63401"/>
          <a:stretch/>
        </p:blipFill>
        <p:spPr>
          <a:xfrm>
            <a:off x="1035698" y="1894114"/>
            <a:ext cx="2649894" cy="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31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3AD7F-3BED-4C8E-BECB-1F4897A0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9D2079-FAE8-4679-A18E-D4116848B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4D6308-B1AD-4653-BBE0-BCA047B68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t="32925" r="74592" b="60136"/>
          <a:stretch/>
        </p:blipFill>
        <p:spPr>
          <a:xfrm>
            <a:off x="1007706" y="2258008"/>
            <a:ext cx="2090057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0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DEB32-7EAD-4C43-85DF-1ECD6FA7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071FDD7-CF51-412D-A28D-360230D1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0096F6-3B22-45D4-B38F-4D95D1CD9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8" t="36551" r="68776" b="54845"/>
          <a:stretch/>
        </p:blipFill>
        <p:spPr>
          <a:xfrm>
            <a:off x="1026367" y="2526325"/>
            <a:ext cx="2780524" cy="5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6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32EEE-659F-4F52-9235-65E2CC8F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819B00A-DE9E-40B4-A47E-9654FA91E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FEBCE8-C094-4CAF-85D7-426FA07E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t="33469" r="59898" b="15510"/>
          <a:stretch/>
        </p:blipFill>
        <p:spPr>
          <a:xfrm>
            <a:off x="1035698" y="2295331"/>
            <a:ext cx="3853543" cy="34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7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EC6C7-69DB-413B-85CC-F62CC220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E1A83B80-336A-4E9C-A8A1-4BA732AD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779665-B75F-4C98-BE2F-5EB41CB2C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8" t="31292" r="65102" b="44762"/>
          <a:stretch/>
        </p:blipFill>
        <p:spPr>
          <a:xfrm>
            <a:off x="1054358" y="2146040"/>
            <a:ext cx="3200401" cy="16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78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77240-1E93-4612-9973-2635EEBA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694B01-6CB6-4CAD-B025-AC8D1AD2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421696-5049-43F8-9861-AF35BF19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7" t="9931" r="50000" b="35510"/>
          <a:stretch/>
        </p:blipFill>
        <p:spPr>
          <a:xfrm>
            <a:off x="1082351" y="681037"/>
            <a:ext cx="5013650" cy="37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0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18BCA-5F84-4277-A118-5C15B740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F1605CF-2CE0-49E4-B307-4745C53D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2FA53D-EEC9-4ADE-A120-08C6A0CB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1" t="9931" r="42602" b="23810"/>
          <a:stretch/>
        </p:blipFill>
        <p:spPr>
          <a:xfrm>
            <a:off x="1343608" y="681036"/>
            <a:ext cx="5654351" cy="4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CEAFB-5155-4C0B-8CDF-4F0FFCB0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F7F165-9FFC-4969-B3D1-B77480E0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5960DB-75AB-4646-9309-F42BE582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4" t="34422" r="56148" b="45034"/>
          <a:stretch/>
        </p:blipFill>
        <p:spPr>
          <a:xfrm>
            <a:off x="1091682" y="2360644"/>
            <a:ext cx="4254759" cy="14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0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FAAAA-5297-41F2-8B54-1103164C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9BB229-3625-4E5C-97F4-1EC41868D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251869-4BC5-4844-B858-0BDFC847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5" t="39456" r="51785" b="32517"/>
          <a:stretch/>
        </p:blipFill>
        <p:spPr>
          <a:xfrm>
            <a:off x="1035698" y="2705878"/>
            <a:ext cx="4842588" cy="19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3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1ACA6-D3F1-471A-99F1-BED23B06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8B3B62-7F71-4B4D-9426-F675B765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DB810B-F7AB-4DF4-B060-C71ADFB46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2" t="43265" r="68623" b="33878"/>
          <a:stretch/>
        </p:blipFill>
        <p:spPr>
          <a:xfrm>
            <a:off x="989044" y="2967135"/>
            <a:ext cx="2836507" cy="15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6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B26FA-7D17-4D44-B08B-9E8AF9F5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BCE20B-C63C-4E39-AD1C-3568A5EB6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EA42D3-631A-4D4F-A27D-8497B9CE7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" t="9931" r="50000" b="7891"/>
          <a:stretch/>
        </p:blipFill>
        <p:spPr>
          <a:xfrm>
            <a:off x="391886" y="681037"/>
            <a:ext cx="5704114" cy="56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54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F041F-5852-47F1-8CF2-9B16A964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33A4EA5-C392-4CF5-95EF-CE573AEF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7C2781-A709-4DF2-87D4-0E0BFAF64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8" t="48300" r="56604" b="27482"/>
          <a:stretch/>
        </p:blipFill>
        <p:spPr>
          <a:xfrm>
            <a:off x="1110343" y="3312366"/>
            <a:ext cx="4180114" cy="16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23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C4C15-223E-4C26-9193-426344DC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CC1BAD1-0748-4A46-81C0-F0188D28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8E21FB-75A4-432E-8AC0-F4465E9DC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4" t="52109" r="59056" b="35918"/>
          <a:stretch/>
        </p:blipFill>
        <p:spPr>
          <a:xfrm>
            <a:off x="1091682" y="3573624"/>
            <a:ext cx="3900196" cy="8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1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F3503-C9D9-4B0B-9121-1F291B20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CDE0A5-929E-42FA-B267-BAF7B7C49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C775E9-064D-4ADE-B3D4-968A06311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0" t="9931" r="27067" b="8844"/>
          <a:stretch/>
        </p:blipFill>
        <p:spPr>
          <a:xfrm>
            <a:off x="1129004" y="681037"/>
            <a:ext cx="7763069" cy="55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7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F884E-83A3-4504-9743-C3DDC553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651CF3-E44B-4282-B98B-AF218F1B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B0DCF6-66F4-4D5D-8B99-1B5A99845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t="18776" r="57603" b="44490"/>
          <a:stretch/>
        </p:blipFill>
        <p:spPr>
          <a:xfrm>
            <a:off x="1073020" y="1287624"/>
            <a:ext cx="4096139" cy="25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78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C988C-AF9A-4E04-996E-503FF681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62C1CE9-6962-43FB-95A4-578B89B35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7F1586-8BDE-45B0-809D-DD4BE584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0" t="9931" r="13904" b="14966"/>
          <a:stretch/>
        </p:blipFill>
        <p:spPr>
          <a:xfrm>
            <a:off x="1129004" y="681036"/>
            <a:ext cx="9367935" cy="515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49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4E2-B2DD-48BE-9A9E-96CA37FE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279322-D049-49E8-A0F4-40A953FE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C4163E-DA99-4F40-8FF4-C2AA985EE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4" t="29388" r="15663" b="40136"/>
          <a:stretch/>
        </p:blipFill>
        <p:spPr>
          <a:xfrm>
            <a:off x="1278293" y="2015412"/>
            <a:ext cx="9004042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1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F97EC-0D9E-4A53-BD70-AB686842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7DB83B-9F11-4ABE-A52D-BA0E8A0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8210B6-9AEF-4389-B08C-E2F33CA6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" t="7483" r="51020" b="8027"/>
          <a:stretch/>
        </p:blipFill>
        <p:spPr>
          <a:xfrm>
            <a:off x="382555" y="513184"/>
            <a:ext cx="5589038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0A039-6662-44F3-8E54-1CBB81D3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0390E48-6312-44D4-A38D-410847F7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EA55AC-9BB8-497D-8ADC-C7DD034CF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1" t="56487" r="37177" b="25305"/>
          <a:stretch/>
        </p:blipFill>
        <p:spPr>
          <a:xfrm>
            <a:off x="2369574" y="2064774"/>
            <a:ext cx="6653113" cy="25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1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</Words>
  <Application>Microsoft Office PowerPoint</Application>
  <PresentationFormat>Ecrã Panorâmico</PresentationFormat>
  <Paragraphs>1</Paragraphs>
  <Slides>75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6</cp:revision>
  <dcterms:created xsi:type="dcterms:W3CDTF">2022-01-27T15:25:58Z</dcterms:created>
  <dcterms:modified xsi:type="dcterms:W3CDTF">2022-01-31T16:30:18Z</dcterms:modified>
</cp:coreProperties>
</file>